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0000"/>
    <a:srgbClr val="36527D"/>
    <a:srgbClr val="393F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92" d="100"/>
          <a:sy n="92" d="100"/>
        </p:scale>
        <p:origin x="67" y="107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66E302-901B-4EC5-8063-F4475DEAA8C8}" type="datetimeFigureOut">
              <a:rPr lang="en-US" smtClean="0"/>
              <a:t>11/24/2024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6B3765-1535-41FB-A927-AAD2D1E853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152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FE9EF-BFD3-43EA-A868-783EE64D3026}" type="datetime1">
              <a:rPr lang="en-US" smtClean="0"/>
              <a:t>11/24/2024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15DF4-6503-424C-B89D-B31483AF0BFD}" type="datetime1">
              <a:rPr lang="en-US" smtClean="0"/>
              <a:t>11/24/2024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EE408-CEE3-4069-B613-CB32C19D6587}" type="datetime1">
              <a:rPr lang="en-US" smtClean="0"/>
              <a:t>11/24/2024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680C5-3949-48B3-AAD0-C6AC4D6634A8}" type="datetime1">
              <a:rPr lang="en-US" smtClean="0"/>
              <a:t>11/24/2024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51F9A-4BC0-4BDC-9C0A-439930D3F628}" type="datetime1">
              <a:rPr lang="en-US" smtClean="0"/>
              <a:t>11/24/2024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190EB-8738-400A-AFF7-6D1DEC6B76AF}" type="datetime1">
              <a:rPr lang="en-US" smtClean="0"/>
              <a:t>11/24/2024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0F0B9-B198-4467-8481-337D4552AC07}" type="datetime1">
              <a:rPr lang="en-US" smtClean="0"/>
              <a:t>11/24/2024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7E8C0-DCD6-4618-824E-E5B47E37F774}" type="datetime1">
              <a:rPr lang="en-US" smtClean="0"/>
              <a:t>11/24/2024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6133B-A04A-40C7-999B-6B964B69F57E}" type="datetime1">
              <a:rPr lang="en-US" smtClean="0"/>
              <a:t>11/24/2024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66FB9-D28B-49B1-96AA-2DC4A0B82672}" type="datetime1">
              <a:rPr lang="en-US" smtClean="0"/>
              <a:t>11/24/2024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63742-95DB-4727-9E2D-E67133874C57}" type="datetime1">
              <a:rPr lang="en-US" smtClean="0"/>
              <a:t>11/24/2024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4C757-AC18-4BD4-B58D-C09C7F56266E}" type="datetime1">
              <a:rPr lang="en-US" smtClean="0"/>
              <a:t>11/24/2024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06CBA-D419-41FA-8B3E-D17E24A5F335}" type="datetime1">
              <a:rPr lang="en-US" smtClean="0"/>
              <a:t>11/24/2024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4B8EF-695A-4D91-86E6-BD3ABF986DC6}" type="datetime1">
              <a:rPr lang="en-US" smtClean="0"/>
              <a:t>11/24/2024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9A1DA-1075-4AB6-9AFC-9045E23C9F15}" type="datetime1">
              <a:rPr lang="en-US" smtClean="0"/>
              <a:t>11/24/2024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23360-0F07-4AD4-AAF8-61579BDE5A02}" type="datetime1">
              <a:rPr lang="en-US" smtClean="0"/>
              <a:t>11/24/2024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5D3E4-AEF6-4C0D-955F-4975ADE12833}" type="datetime1">
              <a:rPr lang="en-US" smtClean="0"/>
              <a:t>11/24/2024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E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F096B060-2D6F-430E-A017-FCCC5AF2AC19}" type="datetime1">
              <a:rPr lang="en-US" smtClean="0"/>
              <a:t>11/24/2024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DBDD291-EE21-CD16-7D5B-86DA88CB352C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alphaModFix amt="20000"/>
          </a:blip>
          <a:srcRect/>
          <a:stretch/>
        </p:blipFill>
        <p:spPr>
          <a:xfrm>
            <a:off x="4529818" y="2346029"/>
            <a:ext cx="3132362" cy="311844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70A99AC-E0D3-C1F0-1F3C-BC9A5B06B7F4}"/>
              </a:ext>
            </a:extLst>
          </p:cNvPr>
          <p:cNvPicPr>
            <a:picLocks noChangeAspect="1"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0" y="5971309"/>
            <a:ext cx="2519517" cy="7810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516A0C15-5BB2-41A2-BD46-E18F635D59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4825" y="775076"/>
            <a:ext cx="9722350" cy="510313"/>
          </a:xfrm>
        </p:spPr>
        <p:txBody>
          <a:bodyPr>
            <a:noAutofit/>
          </a:bodyPr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Authors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6636B6-A233-459A-95E5-DFBD46F360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4358" y="119803"/>
            <a:ext cx="9829934" cy="777824"/>
          </a:xfrm>
        </p:spPr>
        <p:txBody>
          <a:bodyPr>
            <a:normAutofit/>
          </a:bodyPr>
          <a:lstStyle/>
          <a:p>
            <a:pPr algn="ctr"/>
            <a:r>
              <a:rPr lang="en-US" sz="2800" spc="-100" dirty="0">
                <a:solidFill>
                  <a:schemeClr val="tx1"/>
                </a:solidFill>
              </a:rPr>
              <a:t>Title</a:t>
            </a:r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ECA5E7B2-FD5B-F21C-132C-32E22566DDCC}"/>
              </a:ext>
            </a:extLst>
          </p:cNvPr>
          <p:cNvSpPr txBox="1">
            <a:spLocks/>
          </p:cNvSpPr>
          <p:nvPr/>
        </p:nvSpPr>
        <p:spPr>
          <a:xfrm>
            <a:off x="313679" y="1458486"/>
            <a:ext cx="2413775" cy="36197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b="0" kern="120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 err="1">
                <a:solidFill>
                  <a:schemeClr val="tx1"/>
                </a:solidFill>
              </a:rPr>
              <a:t>Introducion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939FC5F3-AAE6-AC3E-0FE2-D66BD1F0B28D}"/>
              </a:ext>
            </a:extLst>
          </p:cNvPr>
          <p:cNvSpPr txBox="1">
            <a:spLocks/>
          </p:cNvSpPr>
          <p:nvPr/>
        </p:nvSpPr>
        <p:spPr>
          <a:xfrm>
            <a:off x="3356104" y="1458484"/>
            <a:ext cx="2413775" cy="36197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b="0" kern="120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>
                <a:solidFill>
                  <a:schemeClr val="tx1"/>
                </a:solidFill>
              </a:rPr>
              <a:t>Materials and Methods</a:t>
            </a: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BDE35867-99FD-3C68-9C0F-58703A258C9E}"/>
              </a:ext>
            </a:extLst>
          </p:cNvPr>
          <p:cNvSpPr txBox="1">
            <a:spLocks/>
          </p:cNvSpPr>
          <p:nvPr/>
        </p:nvSpPr>
        <p:spPr>
          <a:xfrm>
            <a:off x="9207370" y="1470329"/>
            <a:ext cx="2413775" cy="36197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b="0" kern="120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>
                <a:solidFill>
                  <a:schemeClr val="tx1"/>
                </a:solidFill>
              </a:rPr>
              <a:t>Conclusion</a:t>
            </a:r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5685942E-F210-8EEB-50EA-29E1E6B0DED4}"/>
              </a:ext>
            </a:extLst>
          </p:cNvPr>
          <p:cNvSpPr txBox="1">
            <a:spLocks/>
          </p:cNvSpPr>
          <p:nvPr/>
        </p:nvSpPr>
        <p:spPr>
          <a:xfrm>
            <a:off x="6096000" y="1469170"/>
            <a:ext cx="2413775" cy="36197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b="0" kern="120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>
                <a:solidFill>
                  <a:schemeClr val="tx1"/>
                </a:solidFill>
              </a:rPr>
              <a:t>Results</a:t>
            </a:r>
          </a:p>
        </p:txBody>
      </p:sp>
      <p:sp>
        <p:nvSpPr>
          <p:cNvPr id="22" name="Content Placeholder 3">
            <a:extLst>
              <a:ext uri="{FF2B5EF4-FFF2-40B4-BE49-F238E27FC236}">
                <a16:creationId xmlns:a16="http://schemas.microsoft.com/office/drawing/2014/main" id="{DA443C9F-C16A-BBA0-1431-26B6C3DCE0D8}"/>
              </a:ext>
            </a:extLst>
          </p:cNvPr>
          <p:cNvSpPr txBox="1">
            <a:spLocks/>
          </p:cNvSpPr>
          <p:nvPr/>
        </p:nvSpPr>
        <p:spPr>
          <a:xfrm>
            <a:off x="313680" y="1953071"/>
            <a:ext cx="2670950" cy="430606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23" name="Content Placeholder 3">
            <a:extLst>
              <a:ext uri="{FF2B5EF4-FFF2-40B4-BE49-F238E27FC236}">
                <a16:creationId xmlns:a16="http://schemas.microsoft.com/office/drawing/2014/main" id="{F5B24301-8429-45BB-9E35-76694EF0BE5F}"/>
              </a:ext>
            </a:extLst>
          </p:cNvPr>
          <p:cNvSpPr txBox="1">
            <a:spLocks/>
          </p:cNvSpPr>
          <p:nvPr/>
        </p:nvSpPr>
        <p:spPr>
          <a:xfrm>
            <a:off x="3098929" y="1953070"/>
            <a:ext cx="2930396" cy="465728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24" name="Content Placeholder 3">
            <a:extLst>
              <a:ext uri="{FF2B5EF4-FFF2-40B4-BE49-F238E27FC236}">
                <a16:creationId xmlns:a16="http://schemas.microsoft.com/office/drawing/2014/main" id="{6894139C-3DB3-7DD0-ADCC-71DB37D83F96}"/>
              </a:ext>
            </a:extLst>
          </p:cNvPr>
          <p:cNvSpPr txBox="1">
            <a:spLocks/>
          </p:cNvSpPr>
          <p:nvPr/>
        </p:nvSpPr>
        <p:spPr>
          <a:xfrm>
            <a:off x="6282872" y="1953070"/>
            <a:ext cx="2670950" cy="468307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25" name="Content Placeholder 3">
            <a:extLst>
              <a:ext uri="{FF2B5EF4-FFF2-40B4-BE49-F238E27FC236}">
                <a16:creationId xmlns:a16="http://schemas.microsoft.com/office/drawing/2014/main" id="{B030F66E-67DF-0680-DB6C-E148734668F1}"/>
              </a:ext>
            </a:extLst>
          </p:cNvPr>
          <p:cNvSpPr txBox="1">
            <a:spLocks/>
          </p:cNvSpPr>
          <p:nvPr/>
        </p:nvSpPr>
        <p:spPr>
          <a:xfrm>
            <a:off x="9207370" y="1953071"/>
            <a:ext cx="2670950" cy="439621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dirty="0">
                <a:solidFill>
                  <a:schemeClr val="tx1"/>
                </a:solidFill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549750676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AF23494-F630-4E01-81EA-AA2F2975971E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E76CE1C2-24FF-4125-B61C-AD39973FCD0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C083022-B7D0-4DE3-9976-6A91422D94F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Depth design</Template>
  <TotalTime>161</TotalTime>
  <Words>12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Corbel</vt:lpstr>
      <vt:lpstr>Depth</vt:lpstr>
      <vt:lpstr>Title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Lorem Ipsum</dc:title>
  <dc:creator>Morid Gouran</dc:creator>
  <cp:lastModifiedBy>Morid Gouran</cp:lastModifiedBy>
  <cp:revision>24</cp:revision>
  <dcterms:created xsi:type="dcterms:W3CDTF">2024-01-01T06:27:19Z</dcterms:created>
  <dcterms:modified xsi:type="dcterms:W3CDTF">2024-11-24T07:22:36Z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