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3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44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5B5386B-A16F-AAFC-E126-C0E9418CBB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" y="0"/>
            <a:ext cx="1217841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95730" y="1122363"/>
            <a:ext cx="6475446" cy="2133599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95730" y="4170784"/>
            <a:ext cx="6475446" cy="108701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D74E-FB09-4BEC-AD74-A9639B3D7CCA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7582-B8B8-4026-A3A1-2E8D004CF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807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D74E-FB09-4BEC-AD74-A9639B3D7CCA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7582-B8B8-4026-A3A1-2E8D004CF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773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D74E-FB09-4BEC-AD74-A9639B3D7CCA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7582-B8B8-4026-A3A1-2E8D004CF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57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D74E-FB09-4BEC-AD74-A9639B3D7CCA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7582-B8B8-4026-A3A1-2E8D004CF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783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D74E-FB09-4BEC-AD74-A9639B3D7CCA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7582-B8B8-4026-A3A1-2E8D004CF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571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D74E-FB09-4BEC-AD74-A9639B3D7CCA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7582-B8B8-4026-A3A1-2E8D004CF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4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D74E-FB09-4BEC-AD74-A9639B3D7CCA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7582-B8B8-4026-A3A1-2E8D004CF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881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D74E-FB09-4BEC-AD74-A9639B3D7CCA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7582-B8B8-4026-A3A1-2E8D004CF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896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D74E-FB09-4BEC-AD74-A9639B3D7CCA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7582-B8B8-4026-A3A1-2E8D004CF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162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D74E-FB09-4BEC-AD74-A9639B3D7CCA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7582-B8B8-4026-A3A1-2E8D004CF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99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D74E-FB09-4BEC-AD74-A9639B3D7CCA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7582-B8B8-4026-A3A1-2E8D004CF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290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FD74E-FB09-4BEC-AD74-A9639B3D7CCA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17582-B8B8-4026-A3A1-2E8D004CFD6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78B0487-F525-DE2E-A8CB-5FA6FC9031A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58" y="6111551"/>
            <a:ext cx="11795760" cy="627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251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  <p:sldLayoutId id="2147483957" r:id="rId4"/>
    <p:sldLayoutId id="2147483958" r:id="rId5"/>
    <p:sldLayoutId id="2147483959" r:id="rId6"/>
    <p:sldLayoutId id="2147483960" r:id="rId7"/>
    <p:sldLayoutId id="2147483961" r:id="rId8"/>
    <p:sldLayoutId id="2147483962" r:id="rId9"/>
    <p:sldLayoutId id="2147483963" r:id="rId10"/>
    <p:sldLayoutId id="214748396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9DD83-FDD3-5688-7810-B9863E4207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rgbClr val="C00000"/>
                </a:solidFill>
              </a:rPr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EFF2CA-1CC0-9350-8C84-F48FC4A0C7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1824482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D5221-9FBA-4D09-95E8-FE6725760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Header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2E5EC-C4B1-9A0B-32F4-979701C7B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391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FE05C-18D3-A893-CAFC-495D2D653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FBADFD-3D19-FEA2-12D6-881188E6A7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78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3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Title</vt:lpstr>
      <vt:lpstr>Header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Morid Gouran</dc:creator>
  <cp:lastModifiedBy>Morid Gouran</cp:lastModifiedBy>
  <cp:revision>3</cp:revision>
  <dcterms:created xsi:type="dcterms:W3CDTF">2025-11-16T20:31:55Z</dcterms:created>
  <dcterms:modified xsi:type="dcterms:W3CDTF">2025-11-16T20:38:52Z</dcterms:modified>
</cp:coreProperties>
</file>